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0"/>
    <p:restoredTop sz="94579"/>
  </p:normalViewPr>
  <p:slideViewPr>
    <p:cSldViewPr snapToGrid="0" snapToObjects="1">
      <p:cViewPr varScale="1">
        <p:scale>
          <a:sx n="74" d="100"/>
          <a:sy n="74" d="100"/>
        </p:scale>
        <p:origin x="208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notesMaster" Target="notesMasters/notesMaster1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BAB849-6218-3040-A8AC-3451341AB308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A299BD-3894-9B44-94F5-F0240EABE5AB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50380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86719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00064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5950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8069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170741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70904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031900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143724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1935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88636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75276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tekststijl van het model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6FB848-0D4D-C041-A251-93236A0DC734}" type="datetimeFigureOut">
              <a:rPr lang="nl-NL" smtClean="0"/>
              <a:t>12-09-19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5CDDD2-CCE1-504F-9D19-D4066660F477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298114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222885" y="104931"/>
            <a:ext cx="5951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Rome 750-500 BC</a:t>
            </a:r>
          </a:p>
          <a:p>
            <a:pPr algn="ctr"/>
            <a:r>
              <a:rPr lang="nl-NL" sz="2400" dirty="0" smtClean="0"/>
              <a:t>Koninkrijk</a:t>
            </a:r>
            <a:endParaRPr lang="nl-NL" sz="2400" dirty="0"/>
          </a:p>
        </p:txBody>
      </p:sp>
      <p:sp>
        <p:nvSpPr>
          <p:cNvPr id="3" name="Ovaal 2"/>
          <p:cNvSpPr/>
          <p:nvPr/>
        </p:nvSpPr>
        <p:spPr>
          <a:xfrm>
            <a:off x="1362974" y="4996815"/>
            <a:ext cx="10248181" cy="14390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smtClean="0"/>
              <a:t>Volk</a:t>
            </a:r>
            <a:endParaRPr lang="nl-NL" sz="4000" dirty="0"/>
          </a:p>
        </p:txBody>
      </p:sp>
      <p:sp>
        <p:nvSpPr>
          <p:cNvPr id="4" name="Rechthoek 3"/>
          <p:cNvSpPr/>
          <p:nvPr/>
        </p:nvSpPr>
        <p:spPr>
          <a:xfrm>
            <a:off x="3192621" y="2984739"/>
            <a:ext cx="7090913" cy="148986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dirty="0" smtClean="0"/>
              <a:t>Senaat</a:t>
            </a:r>
          </a:p>
          <a:p>
            <a:pPr algn="ctr"/>
            <a:r>
              <a:rPr lang="nl-NL" sz="2000" dirty="0" smtClean="0"/>
              <a:t>Vertegenwoordigers van 300 rijkste families</a:t>
            </a:r>
          </a:p>
          <a:p>
            <a:pPr algn="ctr"/>
            <a:r>
              <a:rPr lang="nl-NL" sz="2000" dirty="0" smtClean="0"/>
              <a:t>Krijgen de leuke baantjes van de koning</a:t>
            </a:r>
            <a:endParaRPr lang="nl-NL" sz="2000" dirty="0"/>
          </a:p>
        </p:txBody>
      </p:sp>
      <p:sp>
        <p:nvSpPr>
          <p:cNvPr id="5" name="Driehoek 4"/>
          <p:cNvSpPr/>
          <p:nvPr/>
        </p:nvSpPr>
        <p:spPr>
          <a:xfrm>
            <a:off x="4161891" y="935928"/>
            <a:ext cx="5152372" cy="1035170"/>
          </a:xfrm>
          <a:prstGeom prst="triangl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dirty="0" smtClean="0"/>
              <a:t>Koning</a:t>
            </a:r>
            <a:endParaRPr lang="nl-NL" sz="4000" dirty="0"/>
          </a:p>
        </p:txBody>
      </p:sp>
      <p:sp>
        <p:nvSpPr>
          <p:cNvPr id="8" name="Pijl links 7"/>
          <p:cNvSpPr/>
          <p:nvPr/>
        </p:nvSpPr>
        <p:spPr>
          <a:xfrm rot="5400000">
            <a:off x="7861277" y="3183149"/>
            <a:ext cx="2905971" cy="72136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mtClean="0"/>
              <a:t>regeert</a:t>
            </a:r>
            <a:endParaRPr lang="nl-NL"/>
          </a:p>
        </p:txBody>
      </p:sp>
      <p:sp>
        <p:nvSpPr>
          <p:cNvPr id="9" name="Pijl links 8"/>
          <p:cNvSpPr/>
          <p:nvPr/>
        </p:nvSpPr>
        <p:spPr>
          <a:xfrm rot="5400000">
            <a:off x="2708905" y="3183149"/>
            <a:ext cx="2905971" cy="72136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mtClean="0"/>
              <a:t>regeert</a:t>
            </a:r>
            <a:endParaRPr lang="nl-NL"/>
          </a:p>
        </p:txBody>
      </p:sp>
      <p:sp>
        <p:nvSpPr>
          <p:cNvPr id="10" name="Pijl links 9"/>
          <p:cNvSpPr/>
          <p:nvPr/>
        </p:nvSpPr>
        <p:spPr>
          <a:xfrm rot="16200000">
            <a:off x="6076106" y="2308132"/>
            <a:ext cx="1422512" cy="600596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adviseren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817638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222885" y="104931"/>
            <a:ext cx="5951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Rome 500-50 BC</a:t>
            </a:r>
          </a:p>
          <a:p>
            <a:pPr algn="ctr"/>
            <a:r>
              <a:rPr lang="nl-NL" sz="2400" dirty="0" smtClean="0"/>
              <a:t>Republiek</a:t>
            </a:r>
            <a:endParaRPr lang="nl-NL" sz="2400" dirty="0"/>
          </a:p>
        </p:txBody>
      </p:sp>
      <p:sp>
        <p:nvSpPr>
          <p:cNvPr id="3" name="Ovaal 2"/>
          <p:cNvSpPr/>
          <p:nvPr/>
        </p:nvSpPr>
        <p:spPr>
          <a:xfrm>
            <a:off x="1616706" y="5023800"/>
            <a:ext cx="10248181" cy="14390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smtClean="0"/>
              <a:t>Volk</a:t>
            </a:r>
            <a:endParaRPr lang="nl-NL" sz="4000" dirty="0"/>
          </a:p>
        </p:txBody>
      </p:sp>
      <p:sp>
        <p:nvSpPr>
          <p:cNvPr id="4" name="Rechthoek 3"/>
          <p:cNvSpPr/>
          <p:nvPr/>
        </p:nvSpPr>
        <p:spPr>
          <a:xfrm>
            <a:off x="3382402" y="2929491"/>
            <a:ext cx="7090913" cy="1489865"/>
          </a:xfrm>
          <a:prstGeom prst="rect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dirty="0" smtClean="0"/>
              <a:t>Senaat</a:t>
            </a:r>
          </a:p>
          <a:p>
            <a:pPr algn="ctr"/>
            <a:r>
              <a:rPr lang="nl-NL" sz="2000" dirty="0" smtClean="0"/>
              <a:t>Vertegenwoordigers van 300 rijkste families</a:t>
            </a:r>
          </a:p>
          <a:p>
            <a:pPr algn="ctr"/>
            <a:r>
              <a:rPr lang="nl-NL" sz="2000" dirty="0" smtClean="0"/>
              <a:t>Krijgen de leuke baantjes van de consuls</a:t>
            </a:r>
            <a:endParaRPr lang="nl-NL" sz="2000" dirty="0"/>
          </a:p>
        </p:txBody>
      </p:sp>
      <p:sp>
        <p:nvSpPr>
          <p:cNvPr id="5" name="Driehoek 4"/>
          <p:cNvSpPr/>
          <p:nvPr/>
        </p:nvSpPr>
        <p:spPr>
          <a:xfrm>
            <a:off x="3968151" y="890104"/>
            <a:ext cx="2772646" cy="1080993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/>
              <a:t>Consul</a:t>
            </a:r>
          </a:p>
          <a:p>
            <a:pPr algn="ctr"/>
            <a:r>
              <a:rPr lang="nl-NL" sz="1200" dirty="0" smtClean="0"/>
              <a:t>Altijd  een senator</a:t>
            </a:r>
            <a:endParaRPr lang="nl-NL" sz="1200" dirty="0"/>
          </a:p>
        </p:txBody>
      </p:sp>
      <p:sp>
        <p:nvSpPr>
          <p:cNvPr id="8" name="Pijl links 7"/>
          <p:cNvSpPr/>
          <p:nvPr/>
        </p:nvSpPr>
        <p:spPr>
          <a:xfrm rot="5400000">
            <a:off x="8235892" y="3183149"/>
            <a:ext cx="2905971" cy="72136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mtClean="0"/>
              <a:t>regeert</a:t>
            </a:r>
            <a:endParaRPr lang="nl-NL"/>
          </a:p>
        </p:txBody>
      </p:sp>
      <p:sp>
        <p:nvSpPr>
          <p:cNvPr id="9" name="Pijl links 8"/>
          <p:cNvSpPr/>
          <p:nvPr/>
        </p:nvSpPr>
        <p:spPr>
          <a:xfrm rot="5400000">
            <a:off x="2708905" y="3183149"/>
            <a:ext cx="2905971" cy="72136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mtClean="0"/>
              <a:t>regeert</a:t>
            </a:r>
            <a:endParaRPr lang="nl-NL"/>
          </a:p>
        </p:txBody>
      </p:sp>
      <p:sp>
        <p:nvSpPr>
          <p:cNvPr id="10" name="Pijl links 9"/>
          <p:cNvSpPr/>
          <p:nvPr/>
        </p:nvSpPr>
        <p:spPr>
          <a:xfrm rot="16200000">
            <a:off x="4804591" y="2382056"/>
            <a:ext cx="1422512" cy="600596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adviseren</a:t>
            </a:r>
            <a:endParaRPr lang="nl-NL" dirty="0"/>
          </a:p>
        </p:txBody>
      </p:sp>
      <p:sp>
        <p:nvSpPr>
          <p:cNvPr id="12" name="Driehoek 11"/>
          <p:cNvSpPr/>
          <p:nvPr/>
        </p:nvSpPr>
        <p:spPr>
          <a:xfrm>
            <a:off x="7146600" y="868820"/>
            <a:ext cx="2772646" cy="1080993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/>
              <a:t>Consul</a:t>
            </a:r>
          </a:p>
          <a:p>
            <a:pPr algn="ctr"/>
            <a:r>
              <a:rPr lang="nl-NL" sz="1200" dirty="0" smtClean="0"/>
              <a:t>Altijd  een senator</a:t>
            </a:r>
            <a:endParaRPr lang="nl-NL" sz="1200" dirty="0"/>
          </a:p>
        </p:txBody>
      </p:sp>
      <p:sp>
        <p:nvSpPr>
          <p:cNvPr id="13" name="Pijl links 12"/>
          <p:cNvSpPr/>
          <p:nvPr/>
        </p:nvSpPr>
        <p:spPr>
          <a:xfrm rot="16200000">
            <a:off x="8082667" y="2382057"/>
            <a:ext cx="1422512" cy="600596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adviseren</a:t>
            </a:r>
            <a:endParaRPr lang="nl-NL" dirty="0"/>
          </a:p>
        </p:txBody>
      </p:sp>
      <p:sp>
        <p:nvSpPr>
          <p:cNvPr id="6" name="Pijl rechts 5"/>
          <p:cNvSpPr/>
          <p:nvPr/>
        </p:nvSpPr>
        <p:spPr>
          <a:xfrm rot="3609604">
            <a:off x="9172234" y="3370102"/>
            <a:ext cx="3637754" cy="91582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mtClean="0"/>
              <a:t>“Kiezen”</a:t>
            </a:r>
            <a:endParaRPr lang="nl-NL"/>
          </a:p>
        </p:txBody>
      </p:sp>
      <p:sp>
        <p:nvSpPr>
          <p:cNvPr id="14" name="Pijl rechts 13"/>
          <p:cNvSpPr/>
          <p:nvPr/>
        </p:nvSpPr>
        <p:spPr>
          <a:xfrm rot="6850614">
            <a:off x="1366661" y="3350682"/>
            <a:ext cx="3310898" cy="91582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mtClean="0"/>
              <a:t>“Kiezen”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080772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222885" y="104931"/>
            <a:ext cx="595109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400" dirty="0" smtClean="0"/>
              <a:t>Rome 50 BC-450 NC</a:t>
            </a:r>
          </a:p>
          <a:p>
            <a:pPr algn="ctr"/>
            <a:r>
              <a:rPr lang="nl-NL" sz="2400" dirty="0" smtClean="0"/>
              <a:t>Keizerrijk</a:t>
            </a:r>
            <a:endParaRPr lang="nl-NL" sz="2400" dirty="0"/>
          </a:p>
        </p:txBody>
      </p:sp>
      <p:sp>
        <p:nvSpPr>
          <p:cNvPr id="3" name="Ovaal 2"/>
          <p:cNvSpPr/>
          <p:nvPr/>
        </p:nvSpPr>
        <p:spPr>
          <a:xfrm>
            <a:off x="1616706" y="5023800"/>
            <a:ext cx="10248181" cy="143905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smtClean="0"/>
              <a:t>Volk</a:t>
            </a:r>
            <a:endParaRPr lang="nl-NL" sz="4000" dirty="0"/>
          </a:p>
        </p:txBody>
      </p:sp>
      <p:sp>
        <p:nvSpPr>
          <p:cNvPr id="4" name="Rechthoek 3"/>
          <p:cNvSpPr/>
          <p:nvPr/>
        </p:nvSpPr>
        <p:spPr>
          <a:xfrm>
            <a:off x="3357909" y="2946493"/>
            <a:ext cx="7090913" cy="1489865"/>
          </a:xfrm>
          <a:prstGeom prst="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dirty="0" smtClean="0"/>
              <a:t>Senaat</a:t>
            </a:r>
          </a:p>
          <a:p>
            <a:pPr algn="ctr"/>
            <a:r>
              <a:rPr lang="nl-NL" sz="2000" dirty="0" smtClean="0"/>
              <a:t>Vertegenwoordigers van 300 rijkste families</a:t>
            </a:r>
          </a:p>
          <a:p>
            <a:pPr algn="ctr"/>
            <a:r>
              <a:rPr lang="nl-NL" sz="2000" dirty="0" smtClean="0"/>
              <a:t>Krijgen de leuke baantjes van de keizer</a:t>
            </a:r>
            <a:endParaRPr lang="nl-NL" sz="2000" dirty="0"/>
          </a:p>
        </p:txBody>
      </p:sp>
      <p:sp>
        <p:nvSpPr>
          <p:cNvPr id="5" name="Driehoek 4"/>
          <p:cNvSpPr/>
          <p:nvPr/>
        </p:nvSpPr>
        <p:spPr>
          <a:xfrm>
            <a:off x="3968151" y="890104"/>
            <a:ext cx="2772646" cy="1080993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/>
              <a:t>Consul</a:t>
            </a:r>
          </a:p>
          <a:p>
            <a:pPr algn="ctr"/>
            <a:r>
              <a:rPr lang="nl-NL" sz="1200" dirty="0" smtClean="0"/>
              <a:t>Altijd  een senator</a:t>
            </a:r>
            <a:endParaRPr lang="nl-NL" sz="1200" dirty="0"/>
          </a:p>
        </p:txBody>
      </p:sp>
      <p:sp>
        <p:nvSpPr>
          <p:cNvPr id="8" name="Pijl links 7"/>
          <p:cNvSpPr/>
          <p:nvPr/>
        </p:nvSpPr>
        <p:spPr>
          <a:xfrm rot="5400000">
            <a:off x="8235892" y="3183149"/>
            <a:ext cx="2905971" cy="72136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mtClean="0"/>
              <a:t>regeert</a:t>
            </a:r>
            <a:endParaRPr lang="nl-NL"/>
          </a:p>
        </p:txBody>
      </p:sp>
      <p:sp>
        <p:nvSpPr>
          <p:cNvPr id="9" name="Pijl links 8"/>
          <p:cNvSpPr/>
          <p:nvPr/>
        </p:nvSpPr>
        <p:spPr>
          <a:xfrm rot="5400000">
            <a:off x="2708905" y="3183149"/>
            <a:ext cx="2905971" cy="721366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mtClean="0"/>
              <a:t>regeert</a:t>
            </a:r>
            <a:endParaRPr lang="nl-NL"/>
          </a:p>
        </p:txBody>
      </p:sp>
      <p:sp>
        <p:nvSpPr>
          <p:cNvPr id="10" name="Pijl links 9"/>
          <p:cNvSpPr/>
          <p:nvPr/>
        </p:nvSpPr>
        <p:spPr>
          <a:xfrm rot="16200000">
            <a:off x="4804591" y="2382056"/>
            <a:ext cx="1422512" cy="600596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adviseren</a:t>
            </a:r>
            <a:endParaRPr lang="nl-NL" dirty="0"/>
          </a:p>
        </p:txBody>
      </p:sp>
      <p:sp>
        <p:nvSpPr>
          <p:cNvPr id="12" name="Driehoek 11"/>
          <p:cNvSpPr/>
          <p:nvPr/>
        </p:nvSpPr>
        <p:spPr>
          <a:xfrm>
            <a:off x="7146600" y="868820"/>
            <a:ext cx="2772646" cy="1080993"/>
          </a:xfrm>
          <a:prstGeom prst="triangle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2800" dirty="0" smtClean="0"/>
              <a:t>Consul</a:t>
            </a:r>
          </a:p>
          <a:p>
            <a:pPr algn="ctr"/>
            <a:r>
              <a:rPr lang="nl-NL" sz="1200" dirty="0" smtClean="0"/>
              <a:t>Altijd  een senator</a:t>
            </a:r>
            <a:endParaRPr lang="nl-NL" sz="1200" dirty="0"/>
          </a:p>
        </p:txBody>
      </p:sp>
      <p:sp>
        <p:nvSpPr>
          <p:cNvPr id="13" name="Pijl links 12"/>
          <p:cNvSpPr/>
          <p:nvPr/>
        </p:nvSpPr>
        <p:spPr>
          <a:xfrm rot="16200000">
            <a:off x="8082667" y="2382057"/>
            <a:ext cx="1422512" cy="600596"/>
          </a:xfrm>
          <a:prstGeom prst="right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adviseren</a:t>
            </a:r>
            <a:endParaRPr lang="nl-NL" dirty="0"/>
          </a:p>
        </p:txBody>
      </p:sp>
      <p:sp>
        <p:nvSpPr>
          <p:cNvPr id="6" name="Pijl rechts 5"/>
          <p:cNvSpPr/>
          <p:nvPr/>
        </p:nvSpPr>
        <p:spPr>
          <a:xfrm rot="3609604">
            <a:off x="9172234" y="3370102"/>
            <a:ext cx="3637754" cy="91582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mtClean="0"/>
              <a:t>“Kiezen”</a:t>
            </a:r>
            <a:endParaRPr lang="nl-NL"/>
          </a:p>
        </p:txBody>
      </p:sp>
      <p:sp>
        <p:nvSpPr>
          <p:cNvPr id="14" name="Pijl rechts 13"/>
          <p:cNvSpPr/>
          <p:nvPr/>
        </p:nvSpPr>
        <p:spPr>
          <a:xfrm rot="6850614">
            <a:off x="1366661" y="3350682"/>
            <a:ext cx="3310898" cy="91582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mtClean="0"/>
              <a:t>“Kiezen”</a:t>
            </a:r>
            <a:endParaRPr lang="nl-NL"/>
          </a:p>
        </p:txBody>
      </p:sp>
      <p:sp>
        <p:nvSpPr>
          <p:cNvPr id="7" name="Twaalfhoek 6"/>
          <p:cNvSpPr/>
          <p:nvPr/>
        </p:nvSpPr>
        <p:spPr>
          <a:xfrm>
            <a:off x="287822" y="389622"/>
            <a:ext cx="2166645" cy="2039387"/>
          </a:xfrm>
          <a:prstGeom prst="dodecagon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4000" dirty="0" smtClean="0"/>
              <a:t>Keizer</a:t>
            </a:r>
            <a:endParaRPr lang="nl-NL" sz="4000" dirty="0"/>
          </a:p>
        </p:txBody>
      </p:sp>
      <p:sp>
        <p:nvSpPr>
          <p:cNvPr id="15" name="Pijl links 14"/>
          <p:cNvSpPr/>
          <p:nvPr/>
        </p:nvSpPr>
        <p:spPr>
          <a:xfrm rot="3296100">
            <a:off x="926967" y="3199334"/>
            <a:ext cx="4227094" cy="1459359"/>
          </a:xfrm>
          <a:prstGeom prst="right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3200" dirty="0" smtClean="0"/>
              <a:t>regeert</a:t>
            </a:r>
            <a:endParaRPr lang="nl-NL" sz="3200" dirty="0"/>
          </a:p>
        </p:txBody>
      </p:sp>
    </p:spTree>
    <p:extLst>
      <p:ext uri="{BB962C8B-B14F-4D97-AF65-F5344CB8AC3E}">
        <p14:creationId xmlns:p14="http://schemas.microsoft.com/office/powerpoint/2010/main" val="11314548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97</Words>
  <Application>Microsoft Macintosh PowerPoint</Application>
  <PresentationFormat>Breedbeeld</PresentationFormat>
  <Paragraphs>44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Office-thema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15.0031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Daan van Mourik</dc:creator>
  <cp:lastModifiedBy>Daan van Mourik</cp:lastModifiedBy>
  <cp:revision>3</cp:revision>
  <dcterms:created xsi:type="dcterms:W3CDTF">2019-09-12T08:47:41Z</dcterms:created>
  <dcterms:modified xsi:type="dcterms:W3CDTF">2019-09-12T09:06:20Z</dcterms:modified>
</cp:coreProperties>
</file>